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0D4E69-0C14-48CA-B6E0-88FF00B98A72}" v="4" dt="2025-06-01T23:45:31.4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5" autoAdjust="0"/>
    <p:restoredTop sz="94660"/>
  </p:normalViewPr>
  <p:slideViewPr>
    <p:cSldViewPr snapToGrid="0">
      <p:cViewPr varScale="1">
        <p:scale>
          <a:sx n="50" d="100"/>
          <a:sy n="50" d="100"/>
        </p:scale>
        <p:origin x="1476" y="2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Williams" userId="5e62e9ae429f785a" providerId="Windows Live" clId="Web-{C80D4E69-0C14-48CA-B6E0-88FF00B98A72}"/>
    <pc:docChg chg="modSld">
      <pc:chgData name="Karen Williams" userId="5e62e9ae429f785a" providerId="Windows Live" clId="Web-{C80D4E69-0C14-48CA-B6E0-88FF00B98A72}" dt="2025-06-01T23:45:31.444" v="3" actId="20577"/>
      <pc:docMkLst>
        <pc:docMk/>
      </pc:docMkLst>
      <pc:sldChg chg="modSp">
        <pc:chgData name="Karen Williams" userId="5e62e9ae429f785a" providerId="Windows Live" clId="Web-{C80D4E69-0C14-48CA-B6E0-88FF00B98A72}" dt="2025-06-01T23:45:31.444" v="3" actId="20577"/>
        <pc:sldMkLst>
          <pc:docMk/>
          <pc:sldMk cId="851973490" sldId="256"/>
        </pc:sldMkLst>
        <pc:spChg chg="mod">
          <ac:chgData name="Karen Williams" userId="5e62e9ae429f785a" providerId="Windows Live" clId="Web-{C80D4E69-0C14-48CA-B6E0-88FF00B98A72}" dt="2025-06-01T23:45:31.444" v="3" actId="20577"/>
          <ac:spMkLst>
            <pc:docMk/>
            <pc:sldMk cId="851973490" sldId="256"/>
            <ac:spMk id="3" creationId="{E43ECC4D-C0C4-6D40-9D50-00D311FEB934}"/>
          </ac:spMkLst>
        </pc:spChg>
      </pc:sldChg>
    </pc:docChg>
  </pc:docChgLst>
  <pc:docChgLst>
    <pc:chgData name="Karen Williams" userId="1bf7c122b95b5db2" providerId="LiveId" clId="{A65BABF8-E136-4412-BF31-BC6C826C87AB}"/>
    <pc:docChg chg="modSld">
      <pc:chgData name="Karen Williams" userId="1bf7c122b95b5db2" providerId="LiveId" clId="{A65BABF8-E136-4412-BF31-BC6C826C87AB}" dt="2025-04-30T16:39:03.096" v="35" actId="20577"/>
      <pc:docMkLst>
        <pc:docMk/>
      </pc:docMkLst>
      <pc:sldChg chg="modSp mod">
        <pc:chgData name="Karen Williams" userId="1bf7c122b95b5db2" providerId="LiveId" clId="{A65BABF8-E136-4412-BF31-BC6C826C87AB}" dt="2025-04-30T16:39:03.096" v="35" actId="20577"/>
        <pc:sldMkLst>
          <pc:docMk/>
          <pc:sldMk cId="851973490" sldId="256"/>
        </pc:sldMkLst>
        <pc:spChg chg="mod">
          <ac:chgData name="Karen Williams" userId="1bf7c122b95b5db2" providerId="LiveId" clId="{A65BABF8-E136-4412-BF31-BC6C826C87AB}" dt="2025-04-30T16:38:00.914" v="1" actId="1076"/>
          <ac:spMkLst>
            <pc:docMk/>
            <pc:sldMk cId="851973490" sldId="256"/>
            <ac:spMk id="2" creationId="{21B9C008-FFD9-9487-7AEE-A577805E30F8}"/>
          </ac:spMkLst>
        </pc:spChg>
        <pc:spChg chg="mod">
          <ac:chgData name="Karen Williams" userId="1bf7c122b95b5db2" providerId="LiveId" clId="{A65BABF8-E136-4412-BF31-BC6C826C87AB}" dt="2025-04-30T16:39:03.096" v="35" actId="20577"/>
          <ac:spMkLst>
            <pc:docMk/>
            <pc:sldMk cId="851973490" sldId="256"/>
            <ac:spMk id="3" creationId="{E43ECC4D-C0C4-6D40-9D50-00D311FEB93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A8343-FCD9-2558-243C-34206EFD8E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9632B5C-80E4-B60E-B9C2-52AD7F47E2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36C5C67-8673-23B1-1BFB-7CBA0A47F1D9}"/>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5" name="Footer Placeholder 4">
            <a:extLst>
              <a:ext uri="{FF2B5EF4-FFF2-40B4-BE49-F238E27FC236}">
                <a16:creationId xmlns:a16="http://schemas.microsoft.com/office/drawing/2014/main" id="{1C30CED3-1190-D9F5-20D3-E5E628419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9CC138-86A2-61C8-D4C8-C903BB86C1F0}"/>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1685446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17551-AD76-85C0-ACBE-25866606BF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01882B6-92EE-0958-8D1B-991D195905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3F0BAD-0392-C5D6-922A-AAEDACD346C6}"/>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5" name="Footer Placeholder 4">
            <a:extLst>
              <a:ext uri="{FF2B5EF4-FFF2-40B4-BE49-F238E27FC236}">
                <a16:creationId xmlns:a16="http://schemas.microsoft.com/office/drawing/2014/main" id="{E6B0CA76-CDA9-CB3E-1EDD-D26B2CEACA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761C70-AEDD-818C-0B3B-961656E0F163}"/>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64698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507A82-09CF-38B4-835B-0A38E5ECB8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9C060E-74A7-4572-AD92-5FF8968A98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CA6F03-D796-202C-5DCC-E19145BCD2B4}"/>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5" name="Footer Placeholder 4">
            <a:extLst>
              <a:ext uri="{FF2B5EF4-FFF2-40B4-BE49-F238E27FC236}">
                <a16:creationId xmlns:a16="http://schemas.microsoft.com/office/drawing/2014/main" id="{FC267901-9CBF-4FF1-3DB8-5B8615293B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3F306D-306D-6926-E316-671E00533D91}"/>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2764440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FE674-A474-722C-F0CE-8DCEC7581BF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18C02BC-A1AA-03B7-0C10-C5683F9036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2214A8-F556-14AA-DD7B-611FBB16363D}"/>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5" name="Footer Placeholder 4">
            <a:extLst>
              <a:ext uri="{FF2B5EF4-FFF2-40B4-BE49-F238E27FC236}">
                <a16:creationId xmlns:a16="http://schemas.microsoft.com/office/drawing/2014/main" id="{BAB9753B-EFDB-5FDF-0E09-E6D6AE6057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8BCE67-8C7D-4E3C-DCD5-622CF424DF78}"/>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2565431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A5FD0-2913-3FAC-9BAD-6A4AA9277E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39F95F-B503-84AA-23AC-C052B4988A6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877079-E2A5-970B-03DD-925B11DF10D7}"/>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5" name="Footer Placeholder 4">
            <a:extLst>
              <a:ext uri="{FF2B5EF4-FFF2-40B4-BE49-F238E27FC236}">
                <a16:creationId xmlns:a16="http://schemas.microsoft.com/office/drawing/2014/main" id="{123A69B5-4E18-1EFF-B6E7-5F4AA4C8B9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359414-5F98-F1EE-2B12-894846640B0F}"/>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593356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E3503-9D40-2C10-89E0-FDAF423CFA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DFEC59-FBE8-4EDC-BE09-39941A47A1E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D2B4D93-67F0-E420-C1E0-811A55EF127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4A255A-27B6-C9E4-ECD9-1F89B8618EBD}"/>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6" name="Footer Placeholder 5">
            <a:extLst>
              <a:ext uri="{FF2B5EF4-FFF2-40B4-BE49-F238E27FC236}">
                <a16:creationId xmlns:a16="http://schemas.microsoft.com/office/drawing/2014/main" id="{C02573E5-6089-4D01-0A6C-C8325F0AF4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7771F1-EA8C-3E63-1388-434184FAD7C4}"/>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10602081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3F963-B49E-B3DE-C32F-04A41884371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AD25A86-7D47-C5FE-3A3F-60E1C54FA4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560D8C-1251-0786-3884-C196C96AF24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09BF34F-361C-419A-BB96-B49CFBA65C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773501-8C6F-8C04-F1DC-DE185C034C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DBE8B2-27D5-D8C1-ABE4-4FBF4BB5CE0B}"/>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8" name="Footer Placeholder 7">
            <a:extLst>
              <a:ext uri="{FF2B5EF4-FFF2-40B4-BE49-F238E27FC236}">
                <a16:creationId xmlns:a16="http://schemas.microsoft.com/office/drawing/2014/main" id="{50CD9B63-82D2-B915-C078-E446E477A9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C22095B-9B2E-62BB-D389-098AD9C8A207}"/>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2237978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9DB53-1D62-B65C-7BA0-4C85548D30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C3CDF8-FD3A-B84A-4B2C-B4B7DB9BD2F2}"/>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4" name="Footer Placeholder 3">
            <a:extLst>
              <a:ext uri="{FF2B5EF4-FFF2-40B4-BE49-F238E27FC236}">
                <a16:creationId xmlns:a16="http://schemas.microsoft.com/office/drawing/2014/main" id="{35189EA1-E7BA-5861-1685-09A3356091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CE28055-7853-06AE-1B74-4D1F0FE9CFCD}"/>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3595202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37DFF7F-45E4-3293-F009-9F551E2AC5A1}"/>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3" name="Footer Placeholder 2">
            <a:extLst>
              <a:ext uri="{FF2B5EF4-FFF2-40B4-BE49-F238E27FC236}">
                <a16:creationId xmlns:a16="http://schemas.microsoft.com/office/drawing/2014/main" id="{BF88D656-8FFB-8D25-6B24-379897C60EF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029323B-F048-8E9D-178B-F90EB823C8D9}"/>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3245392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27EC6-13D8-698D-F15E-B8021167E1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E907D43-742F-8BDE-5A21-B844BB3DE7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A34A02-A675-D4C9-8B9D-4F1191B811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568290-2E12-7644-8D61-3F8FB0A95B60}"/>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6" name="Footer Placeholder 5">
            <a:extLst>
              <a:ext uri="{FF2B5EF4-FFF2-40B4-BE49-F238E27FC236}">
                <a16:creationId xmlns:a16="http://schemas.microsoft.com/office/drawing/2014/main" id="{D541901B-85F3-E1CE-1352-43BED54174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F49FBE-CBA8-828A-588A-D0A016B1D949}"/>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4287679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F32EE-833D-8305-22F4-AE90C75B8E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E1F60A-D56E-BF99-BE1E-1CD43305E7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0C7E0AA-DBE8-4C60-E2C5-CACCCC0389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DDF851-F792-2C90-DFFD-FC839EEECEBC}"/>
              </a:ext>
            </a:extLst>
          </p:cNvPr>
          <p:cNvSpPr>
            <a:spLocks noGrp="1"/>
          </p:cNvSpPr>
          <p:nvPr>
            <p:ph type="dt" sz="half" idx="10"/>
          </p:nvPr>
        </p:nvSpPr>
        <p:spPr/>
        <p:txBody>
          <a:bodyPr/>
          <a:lstStyle/>
          <a:p>
            <a:fld id="{097E3EFF-291D-4C22-B079-DE500CEBE5AF}" type="datetimeFigureOut">
              <a:rPr lang="en-US" smtClean="0"/>
              <a:t>6/1/2025</a:t>
            </a:fld>
            <a:endParaRPr lang="en-US"/>
          </a:p>
        </p:txBody>
      </p:sp>
      <p:sp>
        <p:nvSpPr>
          <p:cNvPr id="6" name="Footer Placeholder 5">
            <a:extLst>
              <a:ext uri="{FF2B5EF4-FFF2-40B4-BE49-F238E27FC236}">
                <a16:creationId xmlns:a16="http://schemas.microsoft.com/office/drawing/2014/main" id="{551B6C25-3B82-198B-4FE9-E65EE2EF6F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A7EC51-FD75-F75A-AB16-07C54DE6C0EB}"/>
              </a:ext>
            </a:extLst>
          </p:cNvPr>
          <p:cNvSpPr>
            <a:spLocks noGrp="1"/>
          </p:cNvSpPr>
          <p:nvPr>
            <p:ph type="sldNum" sz="quarter" idx="12"/>
          </p:nvPr>
        </p:nvSpPr>
        <p:spPr/>
        <p:txBody>
          <a:bodyPr/>
          <a:lstStyle/>
          <a:p>
            <a:fld id="{6CFCB795-23E6-4445-B2C4-0A54FFD3614E}" type="slidenum">
              <a:rPr lang="en-US" smtClean="0"/>
              <a:t>‹#›</a:t>
            </a:fld>
            <a:endParaRPr lang="en-US"/>
          </a:p>
        </p:txBody>
      </p:sp>
    </p:spTree>
    <p:extLst>
      <p:ext uri="{BB962C8B-B14F-4D97-AF65-F5344CB8AC3E}">
        <p14:creationId xmlns:p14="http://schemas.microsoft.com/office/powerpoint/2010/main" val="1400132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6161F5D-F051-D571-8AA4-AE5E575AA7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1DA9519-EDEE-86BF-0BA7-EF0ADFE5A3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41248E-A998-4808-FFC0-893B9EA642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97E3EFF-291D-4C22-B079-DE500CEBE5AF}" type="datetimeFigureOut">
              <a:rPr lang="en-US" smtClean="0"/>
              <a:t>6/1/2025</a:t>
            </a:fld>
            <a:endParaRPr lang="en-US"/>
          </a:p>
        </p:txBody>
      </p:sp>
      <p:sp>
        <p:nvSpPr>
          <p:cNvPr id="5" name="Footer Placeholder 4">
            <a:extLst>
              <a:ext uri="{FF2B5EF4-FFF2-40B4-BE49-F238E27FC236}">
                <a16:creationId xmlns:a16="http://schemas.microsoft.com/office/drawing/2014/main" id="{BB386166-564D-80E8-AC0B-70CE5B16BF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6435CDF-63BF-45C7-66BE-E28FF79965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FCB795-23E6-4445-B2C4-0A54FFD3614E}" type="slidenum">
              <a:rPr lang="en-US" smtClean="0"/>
              <a:t>‹#›</a:t>
            </a:fld>
            <a:endParaRPr lang="en-US"/>
          </a:p>
        </p:txBody>
      </p:sp>
    </p:spTree>
    <p:extLst>
      <p:ext uri="{BB962C8B-B14F-4D97-AF65-F5344CB8AC3E}">
        <p14:creationId xmlns:p14="http://schemas.microsoft.com/office/powerpoint/2010/main" val="7785192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9C008-FFD9-9487-7AEE-A577805E30F8}"/>
              </a:ext>
            </a:extLst>
          </p:cNvPr>
          <p:cNvSpPr>
            <a:spLocks noGrp="1"/>
          </p:cNvSpPr>
          <p:nvPr>
            <p:ph type="ctrTitle"/>
          </p:nvPr>
        </p:nvSpPr>
        <p:spPr>
          <a:xfrm>
            <a:off x="1524000" y="569913"/>
            <a:ext cx="9144000" cy="744537"/>
          </a:xfrm>
        </p:spPr>
        <p:txBody>
          <a:bodyPr>
            <a:normAutofit fontScale="90000"/>
          </a:bodyPr>
          <a:lstStyle/>
          <a:p>
            <a:r>
              <a:rPr lang="en-US" b="1" dirty="0"/>
              <a:t>DISCLAIMER</a:t>
            </a:r>
          </a:p>
        </p:txBody>
      </p:sp>
      <p:sp>
        <p:nvSpPr>
          <p:cNvPr id="3" name="Subtitle 2">
            <a:extLst>
              <a:ext uri="{FF2B5EF4-FFF2-40B4-BE49-F238E27FC236}">
                <a16:creationId xmlns:a16="http://schemas.microsoft.com/office/drawing/2014/main" id="{E43ECC4D-C0C4-6D40-9D50-00D311FEB934}"/>
              </a:ext>
            </a:extLst>
          </p:cNvPr>
          <p:cNvSpPr>
            <a:spLocks noGrp="1"/>
          </p:cNvSpPr>
          <p:nvPr>
            <p:ph type="subTitle" idx="1"/>
          </p:nvPr>
        </p:nvSpPr>
        <p:spPr>
          <a:xfrm>
            <a:off x="1524000" y="1314450"/>
            <a:ext cx="9144000" cy="5314950"/>
          </a:xfrm>
        </p:spPr>
        <p:txBody>
          <a:bodyPr vert="horz" lIns="91440" tIns="45720" rIns="91440" bIns="45720" rtlCol="0" anchor="t">
            <a:normAutofit fontScale="25000" lnSpcReduction="20000"/>
          </a:bodyPr>
          <a:lstStyle/>
          <a:p>
            <a:pPr>
              <a:lnSpc>
                <a:spcPct val="115000"/>
              </a:lnSpc>
              <a:spcAft>
                <a:spcPts val="800"/>
              </a:spcAft>
            </a:pPr>
            <a:r>
              <a:rPr lang="en-US" sz="5600" kern="100" dirty="0">
                <a:solidFill>
                  <a:srgbClr val="202020"/>
                </a:solidFill>
                <a:effectLst/>
                <a:latin typeface="Aptos"/>
                <a:ea typeface="Aptos" panose="020B0004020202020204" pitchFamily="34" charset="0"/>
                <a:cs typeface="Times New Roman"/>
              </a:rPr>
              <a:t>Still Waters Gathering Place, Inc. is a registered non-profit organization dedicated to conducting</a:t>
            </a:r>
            <a:r>
              <a:rPr lang="en-US" sz="5600" kern="100" dirty="0">
                <a:solidFill>
                  <a:srgbClr val="202020"/>
                </a:solidFill>
                <a:latin typeface="Aptos"/>
                <a:ea typeface="Aptos" panose="020B0004020202020204" pitchFamily="34" charset="0"/>
                <a:cs typeface="Times New Roman"/>
              </a:rPr>
              <a:t> </a:t>
            </a:r>
            <a:r>
              <a:rPr lang="en-US" sz="5600" kern="100" dirty="0">
                <a:solidFill>
                  <a:srgbClr val="202020"/>
                </a:solidFill>
                <a:effectLst/>
                <a:latin typeface="Aptos"/>
                <a:ea typeface="Aptos" panose="020B0004020202020204" pitchFamily="34" charset="0"/>
                <a:cs typeface="Times New Roman"/>
              </a:rPr>
              <a:t>research focused on developing innovative program initiatives that empower and uplift vulnerable homeless individuals. While we deeply value our partnerships with other organizations and stakeholders, it is important to note that Still Waters Gathering Place, Inc., does not assume responsibility for the views, opinions, actions or disposition of our partners. Our organization maintains a firm and unwavering commitment to our core mission and values. The tone and messaging in our communications and materials exclusively represent the official stances and viewpoints of Still Waters Gathering Place, Inc. Furthermore, while we strive to connect those we serve with helpful information and guidance, our organization does not function as a resource center providing direct aid or services to homeless individuals. Our role is singularly focused on research, program development, and advocacy to create long-term, systemic solutions to the challenges facing the homeless population we are dedicated to assisting. </a:t>
            </a:r>
            <a:endParaRPr lang="en-US" sz="5600" kern="100" dirty="0">
              <a:effectLst/>
              <a:latin typeface="Aptos"/>
              <a:ea typeface="Aptos" panose="020B0004020202020204" pitchFamily="34" charset="0"/>
              <a:cs typeface="Times New Roman"/>
            </a:endParaRPr>
          </a:p>
          <a:p>
            <a:pPr marL="0" marR="0" algn="ctr">
              <a:lnSpc>
                <a:spcPct val="115000"/>
              </a:lnSpc>
              <a:spcAft>
                <a:spcPts val="800"/>
              </a:spcAft>
              <a:buNone/>
            </a:pPr>
            <a:r>
              <a:rPr lang="en-US" sz="5600" kern="100" dirty="0">
                <a:solidFill>
                  <a:srgbClr val="202020"/>
                </a:solidFill>
                <a:effectLst/>
                <a:latin typeface="Aptos" panose="020B0004020202020204" pitchFamily="34" charset="0"/>
                <a:ea typeface="Aptos" panose="020B0004020202020204" pitchFamily="34" charset="0"/>
                <a:cs typeface="Times New Roman" panose="02020603050405020304" pitchFamily="18" charset="0"/>
              </a:rPr>
              <a:t>The information provided on this website is for general informational purposes only. Still Waters Gathering Place, Inc assumes no responsibility for errors or omissions in the content or for any actions taken based on the information provided. Links to external websites are provided for convenience and do not imply endorsement. Still Waters Gathering Place is not responsible for the accuracy, reliability, or content of third-party websites. Use of this website is at your own risk, and Still Waters Gathering Place Is not liable for any damages arising from its use.</a:t>
            </a:r>
            <a:r>
              <a:rPr lang="en-US" sz="5600" b="1" kern="100" dirty="0">
                <a:solidFill>
                  <a:srgbClr val="202020"/>
                </a:solidFill>
                <a:effectLst/>
                <a:latin typeface="Aptos" panose="020B0004020202020204" pitchFamily="34" charset="0"/>
                <a:ea typeface="Aptos" panose="020B0004020202020204" pitchFamily="34" charset="0"/>
                <a:cs typeface="Times New Roman" panose="02020603050405020304" pitchFamily="18" charset="0"/>
              </a:rPr>
              <a:t> </a:t>
            </a:r>
            <a:endParaRPr lang="en-US" sz="5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8000" kern="100" dirty="0">
                <a:solidFill>
                  <a:schemeClr val="accent1"/>
                </a:solidFill>
                <a:effectLst/>
                <a:latin typeface="Aharoni" panose="02010803020104030203" pitchFamily="2" charset="-79"/>
                <a:ea typeface="Aptos" panose="020B0004020202020204" pitchFamily="34" charset="0"/>
                <a:cs typeface="Times New Roman" panose="02020603050405020304" pitchFamily="18" charset="0"/>
              </a:rPr>
              <a:t>OUR PASSION TO SERVE</a:t>
            </a:r>
            <a:endParaRPr lang="en-US" sz="8000"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pPr>
            <a:r>
              <a:rPr lang="en-US" sz="5600" kern="100" dirty="0">
                <a:effectLst/>
                <a:latin typeface="Aptos" panose="020B0004020202020204" pitchFamily="34" charset="0"/>
                <a:ea typeface="Aptos" panose="020B0004020202020204" pitchFamily="34" charset="0"/>
                <a:cs typeface="Times New Roman" panose="02020603050405020304" pitchFamily="18" charset="0"/>
              </a:rPr>
              <a:t>At Still Waters Gathering Place, Inc., our passion to serve drives us. By using this website, you acknowledge and accept that it is at your own risk, and Still Waters Gathering Place is not liable for any damage arising from its use.</a:t>
            </a:r>
          </a:p>
          <a:p>
            <a:pPr marL="0" marR="0">
              <a:lnSpc>
                <a:spcPct val="115000"/>
              </a:lnSpc>
              <a:spcAft>
                <a:spcPts val="800"/>
              </a:spcAft>
            </a:pPr>
            <a:r>
              <a:rPr lang="en-US" sz="5600" b="1" kern="100" dirty="0">
                <a:latin typeface="Aptos" panose="020B0004020202020204" pitchFamily="34" charset="0"/>
                <a:ea typeface="Aptos" panose="020B0004020202020204" pitchFamily="34" charset="0"/>
                <a:cs typeface="Times New Roman" panose="02020603050405020304" pitchFamily="18" charset="0"/>
              </a:rPr>
              <a:t>©2025 All Rights Reserved</a:t>
            </a:r>
            <a:endParaRPr lang="en-US" sz="56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851973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335</Words>
  <Application>Microsoft Office PowerPoint</Application>
  <PresentationFormat>Widescreen</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Karen Williams</dc:creator>
  <cp:lastModifiedBy>Karen Williams</cp:lastModifiedBy>
  <cp:revision>4</cp:revision>
  <dcterms:created xsi:type="dcterms:W3CDTF">2025-04-30T16:33:57Z</dcterms:created>
  <dcterms:modified xsi:type="dcterms:W3CDTF">2025-06-01T23:45:31Z</dcterms:modified>
</cp:coreProperties>
</file>